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 snapToGrid="0" snapToObjects="1">
      <p:cViewPr varScale="1">
        <p:scale>
          <a:sx n="120" d="100"/>
          <a:sy n="120" d="100"/>
        </p:scale>
        <p:origin x="2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3F6C7-F4CE-394D-A77E-A2BDBBC4B7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B88C9A-7C01-6A43-A783-E3DC7C34D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694D2-FFE3-724B-BF77-CAD490180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A9816-99BD-B045-9931-F44D8305C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02193-6390-934F-8BCB-1EB4FD565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098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EC0AC-4229-0D46-A4B9-629CC4BA0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52015E-80D2-7240-BA3A-0287424078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6D187-C483-314B-A127-59BD45246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CF5B2-EC35-264E-A9D2-15E0B5DC1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290BD-E872-014A-B99B-107F86523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107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068F33-DE2A-DE43-9BB9-FBC2CE5939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576D8E-F61A-0640-B320-A0DC5717F5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A3F58-901D-5E46-976E-C13EB3D80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0D723-7868-914F-AFFA-672F84C0E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5802A-5286-DB40-A10D-91FB7D20C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018B1-04C2-AD4C-9237-B3B569201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5D730-BD9E-874A-9866-7A041113F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D0D7E-21F3-A846-8F53-DE22B1A97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3A3AF-9E4B-5C41-83D0-3F283C1E3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BD2915-5560-F445-9A7E-DBB1F5DC9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1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667F7-9FB0-304B-9589-8D9E2253A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1667A3-E4AD-DE40-9919-2DDD27DCD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D555A-FFCB-4045-81FB-3C12FB753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F8F89-6AD3-6244-8467-34B59F813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19A0C-49C9-B047-8D4D-BDF68C14C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03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F34C9-4E78-B044-89BC-2E3306E35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13B99-5641-D34B-86AB-5B4B231E08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96C0E-9173-9C4E-8C5A-3515190DA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D312DE-DBA6-024E-BAE5-7735845F0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796FF8-6111-8B42-A86E-79043F18A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48F896-D791-F544-8207-BAD46CE30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69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54C80-CE03-8B43-832C-DFE5A9191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93355E-7700-3542-9F0C-854935757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0D80E4-E364-BD41-AB66-509F141BA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F3B577-6AF4-C44C-88DF-496B73A26D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D6A3B0-C148-D644-AB73-80F737C032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7AD844-9887-934F-92EA-7485D1C5C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10/9/19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04CD84-A4DD-604C-897B-61FEAE3F8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2A4C59-260E-2049-900A-00172506A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76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9A16D-C283-6C4D-A0D2-758FCC076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BDB810-6076-874E-B2EC-A226B0ADB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10/9/19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85A89-8F0C-FE4C-87BC-353DD8A25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D95D0F-ED0A-274F-ACD1-AC806D40D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67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C06BD0-2178-EF40-B017-C2214D08E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10/9/19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C3B46-A321-CF46-A75B-F0B8299DF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93F03E-B8CE-094C-9DEB-45AF4FD0C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016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DE638-866F-5241-B5EB-8FE721A09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7D2AC-D300-B44A-A8E9-9CF8413B3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AA5133-D476-6848-829A-E68A3A1A33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530DE4-E271-A640-A416-87BA434F5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280627-8F98-E449-98F6-D54D85503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A19DC-408B-D64F-AC0A-9ABE2C0B3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56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CAC00-F3ED-2546-AD7A-7C9597939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D62C2B-7EE8-964D-B28D-F379B5ED23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EFB863-D401-D843-8332-00D4E3685A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986845-DBA4-4B4B-A85E-62249B1FD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ED0C3-09B9-DD4A-A7DB-19B05368B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E2762-A52C-2A45-8CB4-06C0C2A93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82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D5163A-8AAA-6849-9E77-FDA08F062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2BB7-3567-DB4D-A626-F722B2EA78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078990-78DF-8247-BDC5-71F4AC5EF3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3C29D-7F52-7148-96E0-4114DDA217FE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F8A20-D862-3541-8C99-EDCA0D37F1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08B22-574E-824F-9A0E-CC883ADCD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810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D70FB-CFF0-B347-86B1-357C20BA1C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Figures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B9900E-7CB9-F44A-B86A-A87B73CAC4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53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AC9F3AE-DC46-4442-A09E-F3531EF12E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000678"/>
              </p:ext>
            </p:extLst>
          </p:nvPr>
        </p:nvGraphicFramePr>
        <p:xfrm>
          <a:off x="95692" y="719666"/>
          <a:ext cx="3094048" cy="3571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73512">
                  <a:extLst>
                    <a:ext uri="{9D8B030D-6E8A-4147-A177-3AD203B41FA5}">
                      <a16:colId xmlns:a16="http://schemas.microsoft.com/office/drawing/2014/main" val="4170840954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1615325856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1021494858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2158420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  <a:r>
                        <a:rPr lang="en-US" baseline="-25000" dirty="0"/>
                        <a:t>H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071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0361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235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836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480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48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2427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84070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FED2754-F769-0D48-9ADA-126C9EA75C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9592436"/>
              </p:ext>
            </p:extLst>
          </p:nvPr>
        </p:nvGraphicFramePr>
        <p:xfrm>
          <a:off x="6262581" y="719666"/>
          <a:ext cx="1254631" cy="3571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54631">
                  <a:extLst>
                    <a:ext uri="{9D8B030D-6E8A-4147-A177-3AD203B41FA5}">
                      <a16:colId xmlns:a16="http://schemas.microsoft.com/office/drawing/2014/main" val="2471558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 | T =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555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0641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820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4937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35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545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1658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4017133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3868A55-35CE-2843-BCF5-DA57A5106C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295392"/>
              </p:ext>
            </p:extLst>
          </p:nvPr>
        </p:nvGraphicFramePr>
        <p:xfrm>
          <a:off x="3954404" y="719666"/>
          <a:ext cx="1181107" cy="3571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81107">
                  <a:extLst>
                    <a:ext uri="{9D8B030D-6E8A-4147-A177-3AD203B41FA5}">
                      <a16:colId xmlns:a16="http://schemas.microsoft.com/office/drawing/2014/main" val="2038328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575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734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2944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743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551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7318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826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57031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A70D19D-9F08-5541-8E4C-62313C3FD4DE}"/>
              </a:ext>
            </a:extLst>
          </p:cNvPr>
          <p:cNvSpPr txBox="1"/>
          <p:nvPr/>
        </p:nvSpPr>
        <p:spPr>
          <a:xfrm>
            <a:off x="775829" y="70761"/>
            <a:ext cx="1936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dataset</a:t>
            </a:r>
          </a:p>
          <a:p>
            <a:pPr algn="ctr"/>
            <a:r>
              <a:rPr lang="en-US" sz="1600" dirty="0"/>
              <a:t>by decision makers 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634D1C-FC00-C34F-A447-C9A133A0CA2B}"/>
              </a:ext>
            </a:extLst>
          </p:cNvPr>
          <p:cNvSpPr txBox="1"/>
          <p:nvPr/>
        </p:nvSpPr>
        <p:spPr>
          <a:xfrm>
            <a:off x="3565487" y="61208"/>
            <a:ext cx="19066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decisions</a:t>
            </a:r>
            <a:endParaRPr lang="en-US" sz="1600" dirty="0"/>
          </a:p>
          <a:p>
            <a:pPr algn="ctr"/>
            <a:r>
              <a:rPr lang="en-US" sz="1600" dirty="0"/>
              <a:t>by decision maker 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3D545C-ABF5-C545-9F49-0C16594267BD}"/>
              </a:ext>
            </a:extLst>
          </p:cNvPr>
          <p:cNvSpPr txBox="1"/>
          <p:nvPr/>
        </p:nvSpPr>
        <p:spPr>
          <a:xfrm>
            <a:off x="5443309" y="61208"/>
            <a:ext cx="2809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imputed outcome</a:t>
            </a:r>
          </a:p>
          <a:p>
            <a:pPr algn="ctr"/>
            <a:r>
              <a:rPr lang="en-US" sz="1600" dirty="0"/>
              <a:t>conditional on positive decision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7DBA7CAE-732D-6543-A5D7-779588FF53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021535"/>
              </p:ext>
            </p:extLst>
          </p:nvPr>
        </p:nvGraphicFramePr>
        <p:xfrm>
          <a:off x="8932583" y="700642"/>
          <a:ext cx="1063255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3255">
                  <a:extLst>
                    <a:ext uri="{9D8B030D-6E8A-4147-A177-3AD203B41FA5}">
                      <a16:colId xmlns:a16="http://schemas.microsoft.com/office/drawing/2014/main" val="2471558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 | T</a:t>
                      </a:r>
                      <a:r>
                        <a:rPr lang="en-US" baseline="-25000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555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0641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820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4937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35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545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1658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4017133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D721A4D2-829C-4A4F-93A4-04DAC92FFDFB}"/>
              </a:ext>
            </a:extLst>
          </p:cNvPr>
          <p:cNvSpPr txBox="1"/>
          <p:nvPr/>
        </p:nvSpPr>
        <p:spPr>
          <a:xfrm>
            <a:off x="8367307" y="56263"/>
            <a:ext cx="21938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evaluated outcome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B84C7DD-509F-124E-ADC2-AB790A9CA631}"/>
              </a:ext>
            </a:extLst>
          </p:cNvPr>
          <p:cNvCxnSpPr>
            <a:cxnSpLocks/>
          </p:cNvCxnSpPr>
          <p:nvPr/>
        </p:nvCxnSpPr>
        <p:spPr>
          <a:xfrm>
            <a:off x="4875064" y="1314453"/>
            <a:ext cx="4320000" cy="0"/>
          </a:xfrm>
          <a:prstGeom prst="straightConnector1">
            <a:avLst/>
          </a:prstGeom>
          <a:ln w="28575">
            <a:solidFill>
              <a:schemeClr val="accent1">
                <a:alpha val="6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95CF018-79B6-2C48-A32E-F408137D64DF}"/>
              </a:ext>
            </a:extLst>
          </p:cNvPr>
          <p:cNvCxnSpPr>
            <a:cxnSpLocks/>
          </p:cNvCxnSpPr>
          <p:nvPr/>
        </p:nvCxnSpPr>
        <p:spPr>
          <a:xfrm>
            <a:off x="4875064" y="2764024"/>
            <a:ext cx="4320000" cy="0"/>
          </a:xfrm>
          <a:prstGeom prst="straightConnector1">
            <a:avLst/>
          </a:prstGeom>
          <a:ln w="28575">
            <a:solidFill>
              <a:schemeClr val="accent1">
                <a:alpha val="6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1072461-7EC1-574C-B0CC-976551FC7266}"/>
              </a:ext>
            </a:extLst>
          </p:cNvPr>
          <p:cNvCxnSpPr>
            <a:cxnSpLocks/>
          </p:cNvCxnSpPr>
          <p:nvPr/>
        </p:nvCxnSpPr>
        <p:spPr>
          <a:xfrm>
            <a:off x="4875064" y="3224773"/>
            <a:ext cx="4320000" cy="0"/>
          </a:xfrm>
          <a:prstGeom prst="straightConnector1">
            <a:avLst/>
          </a:prstGeom>
          <a:ln w="28575">
            <a:solidFill>
              <a:schemeClr val="accent1">
                <a:alpha val="6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240548F-C5EC-A744-9D1F-06AEC400DAA9}"/>
              </a:ext>
            </a:extLst>
          </p:cNvPr>
          <p:cNvCxnSpPr>
            <a:cxnSpLocks/>
          </p:cNvCxnSpPr>
          <p:nvPr/>
        </p:nvCxnSpPr>
        <p:spPr>
          <a:xfrm>
            <a:off x="4875064" y="3664256"/>
            <a:ext cx="4320000" cy="0"/>
          </a:xfrm>
          <a:prstGeom prst="straightConnector1">
            <a:avLst/>
          </a:prstGeom>
          <a:ln w="28575">
            <a:solidFill>
              <a:schemeClr val="accent1">
                <a:alpha val="6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833C102-CB2F-0646-AA4D-857E5E8CF5F7}"/>
              </a:ext>
            </a:extLst>
          </p:cNvPr>
          <p:cNvCxnSpPr>
            <a:cxnSpLocks/>
          </p:cNvCxnSpPr>
          <p:nvPr/>
        </p:nvCxnSpPr>
        <p:spPr>
          <a:xfrm>
            <a:off x="2214502" y="1794583"/>
            <a:ext cx="436107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B884F74-7341-BA45-9FE7-91FA22C72A48}"/>
              </a:ext>
            </a:extLst>
          </p:cNvPr>
          <p:cNvCxnSpPr>
            <a:cxnSpLocks/>
          </p:cNvCxnSpPr>
          <p:nvPr/>
        </p:nvCxnSpPr>
        <p:spPr>
          <a:xfrm>
            <a:off x="2214502" y="2232069"/>
            <a:ext cx="436107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02A1226-33D9-6548-A3E6-E2614E4B9020}"/>
              </a:ext>
            </a:extLst>
          </p:cNvPr>
          <p:cNvCxnSpPr>
            <a:cxnSpLocks/>
          </p:cNvCxnSpPr>
          <p:nvPr/>
        </p:nvCxnSpPr>
        <p:spPr>
          <a:xfrm>
            <a:off x="2228790" y="3146027"/>
            <a:ext cx="436107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7D8787-B5AA-474A-8E5C-EB343FCE4F32}"/>
              </a:ext>
            </a:extLst>
          </p:cNvPr>
          <p:cNvCxnSpPr>
            <a:cxnSpLocks/>
          </p:cNvCxnSpPr>
          <p:nvPr/>
        </p:nvCxnSpPr>
        <p:spPr>
          <a:xfrm>
            <a:off x="2228790" y="3604781"/>
            <a:ext cx="436107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DC40E58-50FB-CF4F-81BD-8816357961A5}"/>
              </a:ext>
            </a:extLst>
          </p:cNvPr>
          <p:cNvSpPr txBox="1"/>
          <p:nvPr/>
        </p:nvSpPr>
        <p:spPr>
          <a:xfrm>
            <a:off x="10132818" y="2488022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 = 1/7</a:t>
            </a:r>
          </a:p>
        </p:txBody>
      </p:sp>
    </p:spTree>
    <p:extLst>
      <p:ext uri="{BB962C8B-B14F-4D97-AF65-F5344CB8AC3E}">
        <p14:creationId xmlns:p14="http://schemas.microsoft.com/office/powerpoint/2010/main" val="1641552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82</Words>
  <Application>Microsoft Macintosh PowerPoint</Application>
  <PresentationFormat>Widescreen</PresentationFormat>
  <Paragraphs>63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Figures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</dc:title>
  <dc:creator>Mathioudakis, Michael</dc:creator>
  <cp:lastModifiedBy>Mathioudakis, Michael</cp:lastModifiedBy>
  <cp:revision>16</cp:revision>
  <dcterms:created xsi:type="dcterms:W3CDTF">2019-10-08T15:01:57Z</dcterms:created>
  <dcterms:modified xsi:type="dcterms:W3CDTF">2019-10-09T16:19:46Z</dcterms:modified>
</cp:coreProperties>
</file>