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4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6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3F6C7-F4CE-394D-A77E-A2BDBBC4B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88C9A-7C01-6A43-A783-E3DC7C3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694D2-FFE3-724B-BF77-CAD49018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A9816-99BD-B045-9931-F44D8305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02193-6390-934F-8BCB-1EB4FD565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9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EC0AC-4229-0D46-A4B9-629CC4BA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2015E-80D2-7240-BA3A-028742407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D187-C483-314B-A127-59BD45246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CF5B2-EC35-264E-A9D2-15E0B5DC1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90BD-E872-014A-B99B-107F86523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0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068F33-DE2A-DE43-9BB9-FBC2CE593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6D8E-F61A-0640-B320-A0DC5717F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A3F58-901D-5E46-976E-C13EB3D8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0D723-7868-914F-AFFA-672F84C0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5802A-5286-DB40-A10D-91FB7D20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018B1-04C2-AD4C-9237-B3B569201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D730-BD9E-874A-9866-7A041113F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D0D7E-21F3-A846-8F53-DE22B1A9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3A3AF-9E4B-5C41-83D0-3F283C1E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D2915-5560-F445-9A7E-DBB1F5DC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667F7-9FB0-304B-9589-8D9E2253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667A3-E4AD-DE40-9919-2DDD27DCD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D555A-FFCB-4045-81FB-3C12FB75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F8F89-6AD3-6244-8467-34B59F813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9A0C-49C9-B047-8D4D-BDF68C14C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3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34C9-4E78-B044-89BC-2E3306E35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13B99-5641-D34B-86AB-5B4B231E08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96C0E-9173-9C4E-8C5A-3515190DA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312DE-DBA6-024E-BAE5-7735845F0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96FF8-6111-8B42-A86E-79043F18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48F896-D791-F544-8207-BAD46CE3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6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4C80-CE03-8B43-832C-DFE5A919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3355E-7700-3542-9F0C-854935757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D80E4-E364-BD41-AB66-509F141BA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3B577-6AF4-C44C-88DF-496B73A26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D6A3B0-C148-D644-AB73-80F737C03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7AD844-9887-934F-92EA-7485D1C5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4CD84-A4DD-604C-897B-61FEAE3F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2A4C59-260E-2049-900A-00172506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7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9A16D-C283-6C4D-A0D2-758FCC076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BDB810-6076-874E-B2EC-A226B0AD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85A89-8F0C-FE4C-87BC-353DD8A25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95D0F-ED0A-274F-ACD1-AC806D40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6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C06BD0-2178-EF40-B017-C2214D08E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C3B46-A321-CF46-A75B-F0B8299DF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3F03E-B8CE-094C-9DEB-45AF4FD0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1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DE638-866F-5241-B5EB-8FE721A09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7D2AC-D300-B44A-A8E9-9CF8413B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A5133-D476-6848-829A-E68A3A1A3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30DE4-E271-A640-A416-87BA434F5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80627-8F98-E449-98F6-D54D8550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A19DC-408B-D64F-AC0A-9ABE2C0B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5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AC00-F3ED-2546-AD7A-7C9597939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62C2B-7EE8-964D-B28D-F379B5ED2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EFB863-D401-D843-8332-00D4E3685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86845-DBA4-4B4B-A85E-62249B1F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D0C3-09B9-DD4A-A7DB-19B05368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E2762-A52C-2A45-8CB4-06C0C2A93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5163A-8AAA-6849-9E77-FDA08F06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2BB7-3567-DB4D-A626-F722B2EA7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78990-78DF-8247-BDC5-71F4AC5EF3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3C29D-7F52-7148-96E0-4114DDA217FE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F8A20-D862-3541-8C99-EDCA0D37F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08B22-574E-824F-9A0E-CC883ADCD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70FB-CFF0-B347-86B1-357C20BA1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9900E-7CB9-F44A-B86A-A87B73CAC4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5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BDE717D-E5C4-9E43-9396-889CF1A47A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549787"/>
              </p:ext>
            </p:extLst>
          </p:nvPr>
        </p:nvGraphicFramePr>
        <p:xfrm>
          <a:off x="754913" y="730299"/>
          <a:ext cx="5188688" cy="3189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56931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58948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4833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Judge knew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Judge decided…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Did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423595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calm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bad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good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anxious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5B4EEDFE-44EF-D34A-AD38-267203467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44681"/>
              </p:ext>
            </p:extLst>
          </p:nvPr>
        </p:nvGraphicFramePr>
        <p:xfrm>
          <a:off x="6106649" y="730299"/>
          <a:ext cx="5188688" cy="319354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74636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41243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38773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Machine knows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Machine would have decided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Would the defendant have violated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72369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5126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?</a:t>
                      </a:r>
                      <a:endParaRPr lang="en-US" sz="1600" b="1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165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C9F3AE-DC46-4442-A09E-F3531EF12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033479"/>
              </p:ext>
            </p:extLst>
          </p:nvPr>
        </p:nvGraphicFramePr>
        <p:xfrm>
          <a:off x="95692" y="1300515"/>
          <a:ext cx="3094048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3512">
                  <a:extLst>
                    <a:ext uri="{9D8B030D-6E8A-4147-A177-3AD203B41FA5}">
                      <a16:colId xmlns:a16="http://schemas.microsoft.com/office/drawing/2014/main" val="4170840954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615325856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021494858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2158420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  <a:r>
                        <a:rPr lang="en-US" sz="2400" baseline="-250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Y</a:t>
                      </a:r>
                      <a:r>
                        <a:rPr lang="en-US" sz="2400" baseline="-25000" dirty="0"/>
                        <a:t>H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7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3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3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80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427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8407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078892"/>
                  </p:ext>
                </p:extLst>
              </p:nvPr>
            </p:nvGraphicFramePr>
            <p:xfrm>
              <a:off x="4116769" y="1281491"/>
              <a:ext cx="1860710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078892"/>
                  </p:ext>
                </p:extLst>
              </p:nvPr>
            </p:nvGraphicFramePr>
            <p:xfrm>
              <a:off x="4116769" y="1281491"/>
              <a:ext cx="1860710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466979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2"/>
                          <a:stretch>
                            <a:fillRect l="-680" t="-10811" r="-680" b="-7081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868A55-35CE-2843-BCF5-DA57A5106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033866"/>
              </p:ext>
            </p:extLst>
          </p:nvPr>
        </p:nvGraphicFramePr>
        <p:xfrm>
          <a:off x="7024766" y="1300515"/>
          <a:ext cx="1846535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6535">
                  <a:extLst>
                    <a:ext uri="{9D8B030D-6E8A-4147-A177-3AD203B41FA5}">
                      <a16:colId xmlns:a16="http://schemas.microsoft.com/office/drawing/2014/main" val="203832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  <a:r>
                        <a:rPr lang="en-US" sz="2400" baseline="-250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75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734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44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4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5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318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2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7031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70D19D-9F08-5541-8E4C-62313C3FD4DE}"/>
              </a:ext>
            </a:extLst>
          </p:cNvPr>
          <p:cNvSpPr txBox="1"/>
          <p:nvPr/>
        </p:nvSpPr>
        <p:spPr>
          <a:xfrm>
            <a:off x="452871" y="5030044"/>
            <a:ext cx="23796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dataset</a:t>
            </a:r>
          </a:p>
          <a:p>
            <a:pPr algn="ctr"/>
            <a:r>
              <a:rPr lang="en-US" sz="2000" dirty="0"/>
              <a:t>by decision makers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34D1C-FC00-C34F-A447-C9A133A0CA2B}"/>
              </a:ext>
            </a:extLst>
          </p:cNvPr>
          <p:cNvSpPr txBox="1"/>
          <p:nvPr/>
        </p:nvSpPr>
        <p:spPr>
          <a:xfrm>
            <a:off x="6746778" y="5021160"/>
            <a:ext cx="2342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decisions</a:t>
            </a:r>
          </a:p>
          <a:p>
            <a:pPr algn="ctr"/>
            <a:r>
              <a:rPr lang="en-US" sz="2000" dirty="0"/>
              <a:t>by decision maker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D545C-ABF5-C545-9F49-0C16594267BD}"/>
              </a:ext>
            </a:extLst>
          </p:cNvPr>
          <p:cNvSpPr txBox="1"/>
          <p:nvPr/>
        </p:nvSpPr>
        <p:spPr>
          <a:xfrm>
            <a:off x="3864319" y="5020079"/>
            <a:ext cx="24191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imputed outcome</a:t>
            </a:r>
          </a:p>
          <a:p>
            <a:pPr algn="ctr"/>
            <a:r>
              <a:rPr lang="en-US" sz="2000" dirty="0"/>
              <a:t>after intervention for</a:t>
            </a:r>
            <a:br>
              <a:rPr lang="en-US" sz="2000" dirty="0"/>
            </a:br>
            <a:r>
              <a:rPr lang="en-US" sz="2000" dirty="0"/>
              <a:t>positive decision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3079972"/>
                  </p:ext>
                </p:extLst>
              </p:nvPr>
            </p:nvGraphicFramePr>
            <p:xfrm>
              <a:off x="9907025" y="1281491"/>
              <a:ext cx="1494788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Y | T</a:t>
                          </a:r>
                          <a:r>
                            <a:rPr lang="en-US" sz="2400" baseline="-25000" dirty="0"/>
                            <a:t>M,</a:t>
                          </a:r>
                          <a:r>
                            <a:rPr lang="en-US" sz="2400" baseline="0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̂"/>
                                  <m:ctrlPr>
                                    <a:rPr lang="en-US" sz="240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aseline="0" smtClean="0">
                                      <a:latin typeface="Cambria Math" panose="02040503050406030204" pitchFamily="18" charset="0"/>
                                    </a:rPr>
                                    <m:t>𝐘</m:t>
                                  </m:r>
                                </m:e>
                              </m:acc>
                            </m:oMath>
                          </a14:m>
                          <a:endParaRPr lang="en-US" sz="2400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3079972"/>
                  </p:ext>
                </p:extLst>
              </p:nvPr>
            </p:nvGraphicFramePr>
            <p:xfrm>
              <a:off x="9907025" y="1281491"/>
              <a:ext cx="1494788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466979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3"/>
                          <a:stretch>
                            <a:fillRect l="-847" t="-10811" r="-1695" b="-7081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721A4D2-829C-4A4F-93A4-04DAC92FFDFB}"/>
              </a:ext>
            </a:extLst>
          </p:cNvPr>
          <p:cNvSpPr txBox="1"/>
          <p:nvPr/>
        </p:nvSpPr>
        <p:spPr>
          <a:xfrm>
            <a:off x="9365351" y="5026356"/>
            <a:ext cx="2591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evaluated outcome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B84C7DD-509F-124E-ADC2-AB790A9CA631}"/>
              </a:ext>
            </a:extLst>
          </p:cNvPr>
          <p:cNvCxnSpPr>
            <a:cxnSpLocks/>
          </p:cNvCxnSpPr>
          <p:nvPr/>
        </p:nvCxnSpPr>
        <p:spPr>
          <a:xfrm>
            <a:off x="8278765" y="1909590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5CF018-79B6-2C48-A32E-F408137D64DF}"/>
              </a:ext>
            </a:extLst>
          </p:cNvPr>
          <p:cNvCxnSpPr>
            <a:cxnSpLocks/>
          </p:cNvCxnSpPr>
          <p:nvPr/>
        </p:nvCxnSpPr>
        <p:spPr>
          <a:xfrm>
            <a:off x="8278765" y="3287721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072461-7EC1-574C-B0CC-976551FC7266}"/>
              </a:ext>
            </a:extLst>
          </p:cNvPr>
          <p:cNvCxnSpPr>
            <a:cxnSpLocks/>
          </p:cNvCxnSpPr>
          <p:nvPr/>
        </p:nvCxnSpPr>
        <p:spPr>
          <a:xfrm>
            <a:off x="8278765" y="3719486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40548F-C5EC-A744-9D1F-06AEC400DAA9}"/>
              </a:ext>
            </a:extLst>
          </p:cNvPr>
          <p:cNvCxnSpPr>
            <a:cxnSpLocks/>
          </p:cNvCxnSpPr>
          <p:nvPr/>
        </p:nvCxnSpPr>
        <p:spPr>
          <a:xfrm>
            <a:off x="8278765" y="4201833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33C102-CB2F-0646-AA4D-857E5E8CF5F7}"/>
              </a:ext>
            </a:extLst>
          </p:cNvPr>
          <p:cNvCxnSpPr>
            <a:cxnSpLocks/>
          </p:cNvCxnSpPr>
          <p:nvPr/>
        </p:nvCxnSpPr>
        <p:spPr>
          <a:xfrm>
            <a:off x="2231997" y="2356408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884F74-7341-BA45-9FE7-91FA22C72A48}"/>
              </a:ext>
            </a:extLst>
          </p:cNvPr>
          <p:cNvCxnSpPr>
            <a:cxnSpLocks/>
          </p:cNvCxnSpPr>
          <p:nvPr/>
        </p:nvCxnSpPr>
        <p:spPr>
          <a:xfrm>
            <a:off x="2231997" y="2793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2A1226-33D9-6548-A3E6-E2614E4B9020}"/>
              </a:ext>
            </a:extLst>
          </p:cNvPr>
          <p:cNvCxnSpPr>
            <a:cxnSpLocks/>
          </p:cNvCxnSpPr>
          <p:nvPr/>
        </p:nvCxnSpPr>
        <p:spPr>
          <a:xfrm>
            <a:off x="2231997" y="3722140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7D8787-B5AA-474A-8E5C-EB343FCE4F32}"/>
              </a:ext>
            </a:extLst>
          </p:cNvPr>
          <p:cNvCxnSpPr>
            <a:cxnSpLocks/>
          </p:cNvCxnSpPr>
          <p:nvPr/>
        </p:nvCxnSpPr>
        <p:spPr>
          <a:xfrm>
            <a:off x="2231997" y="4180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6BA09D5-6559-1F41-A1FF-DC5E708FD178}"/>
              </a:ext>
            </a:extLst>
          </p:cNvPr>
          <p:cNvCxnSpPr>
            <a:cxnSpLocks/>
          </p:cNvCxnSpPr>
          <p:nvPr/>
        </p:nvCxnSpPr>
        <p:spPr>
          <a:xfrm>
            <a:off x="5472000" y="234575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747D18-39F5-4A43-9E51-902E1F047C2F}"/>
              </a:ext>
            </a:extLst>
          </p:cNvPr>
          <p:cNvCxnSpPr>
            <a:cxnSpLocks/>
          </p:cNvCxnSpPr>
          <p:nvPr/>
        </p:nvCxnSpPr>
        <p:spPr>
          <a:xfrm>
            <a:off x="5472000" y="281428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71A8FB8-257D-A942-82F3-E94D390C9F2F}"/>
              </a:ext>
            </a:extLst>
          </p:cNvPr>
          <p:cNvCxnSpPr>
            <a:cxnSpLocks/>
          </p:cNvCxnSpPr>
          <p:nvPr/>
        </p:nvCxnSpPr>
        <p:spPr>
          <a:xfrm>
            <a:off x="5472000" y="4628548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552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</TotalTime>
  <Words>182</Words>
  <Application>Microsoft Macintosh PowerPoint</Application>
  <PresentationFormat>Widescreen</PresentationFormat>
  <Paragraphs>129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Office Theme</vt:lpstr>
      <vt:lpstr>Figures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Mathioudakis, Michael</dc:creator>
  <cp:lastModifiedBy>Mathioudakis, Michael</cp:lastModifiedBy>
  <cp:revision>52</cp:revision>
  <dcterms:created xsi:type="dcterms:W3CDTF">2019-10-08T15:01:57Z</dcterms:created>
  <dcterms:modified xsi:type="dcterms:W3CDTF">2019-10-16T08:28:13Z</dcterms:modified>
</cp:coreProperties>
</file>