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694249"/>
              </p:ext>
            </p:extLst>
          </p:nvPr>
        </p:nvGraphicFramePr>
        <p:xfrm>
          <a:off x="754913" y="730299"/>
          <a:ext cx="5188688" cy="2945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55153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02849"/>
              </p:ext>
            </p:extLst>
          </p:nvPr>
        </p:nvGraphicFramePr>
        <p:xfrm>
          <a:off x="6106649" y="730299"/>
          <a:ext cx="5188688" cy="29497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decides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33479"/>
              </p:ext>
            </p:extLst>
          </p:nvPr>
        </p:nvGraphicFramePr>
        <p:xfrm>
          <a:off x="95692" y="1300515"/>
          <a:ext cx="3094048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</a:t>
                      </a:r>
                      <a:r>
                        <a:rPr lang="en-US" sz="2400" baseline="-25000" dirty="0"/>
                        <a:t>H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78892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78892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80" t="-10811" r="-680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033866"/>
              </p:ext>
            </p:extLst>
          </p:nvPr>
        </p:nvGraphicFramePr>
        <p:xfrm>
          <a:off x="7024766" y="1300515"/>
          <a:ext cx="1846535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452871" y="5030044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746778" y="5021160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864319" y="5020079"/>
            <a:ext cx="2419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imputed outcome</a:t>
            </a:r>
          </a:p>
          <a:p>
            <a:pPr algn="ctr"/>
            <a:r>
              <a:rPr lang="en-US" sz="2000" dirty="0"/>
              <a:t>after intervention for</a:t>
            </a:r>
            <a:br>
              <a:rPr lang="en-US" sz="2000" dirty="0"/>
            </a:br>
            <a:r>
              <a:rPr lang="en-US" sz="2000" dirty="0"/>
              <a:t>positive decision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3079972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Y | T</a:t>
                          </a:r>
                          <a:r>
                            <a:rPr lang="en-US" sz="2400" baseline="-25000" dirty="0"/>
                            <a:t>M,</a:t>
                          </a:r>
                          <a:r>
                            <a:rPr lang="en-US" sz="2400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sz="24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aseline="0" smtClean="0">
                                      <a:latin typeface="Cambria Math" panose="02040503050406030204" pitchFamily="18" charset="0"/>
                                    </a:rPr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sz="2400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3079972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847" t="-10811" r="-1695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365351" y="5026356"/>
            <a:ext cx="25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8278765" y="1909590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8278765" y="328772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8278765" y="371948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8278765" y="4201833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2356408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793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722140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4180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5472000" y="234575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5472000" y="281428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5472000" y="4628548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179</Words>
  <Application>Microsoft Macintosh PowerPoint</Application>
  <PresentationFormat>Widescreen</PresentationFormat>
  <Paragraphs>127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51</cp:revision>
  <dcterms:created xsi:type="dcterms:W3CDTF">2019-10-08T15:01:57Z</dcterms:created>
  <dcterms:modified xsi:type="dcterms:W3CDTF">2019-10-14T17:20:14Z</dcterms:modified>
</cp:coreProperties>
</file>